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85"/>
  </p:normalViewPr>
  <p:slideViewPr>
    <p:cSldViewPr snapToGrid="0" snapToObjects="1">
      <p:cViewPr varScale="1">
        <p:scale>
          <a:sx n="76" d="100"/>
          <a:sy n="76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7899</TotalTime>
  <Words>1763</Words>
  <Application>Microsoft Macintosh PowerPoint</Application>
  <PresentationFormat>Widescreen</PresentationFormat>
  <Paragraphs>264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49</cp:revision>
  <dcterms:created xsi:type="dcterms:W3CDTF">2020-04-22T08:40:15Z</dcterms:created>
  <dcterms:modified xsi:type="dcterms:W3CDTF">2020-04-29T02:19:25Z</dcterms:modified>
</cp:coreProperties>
</file>